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46" r:id="rId261"/>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61" Type="http://schemas.openxmlformats.org/officeDocument/2006/relationships/slide" Target="slides/slide191.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5" name="Shape 5425"/>
        <p:cNvGrpSpPr/>
        <p:nvPr/>
      </p:nvGrpSpPr>
      <p:grpSpPr>
        <a:xfrm>
          <a:off x="0" y="0"/>
          <a:ext cx="0" cy="0"/>
          <a:chOff x="0" y="0"/>
          <a:chExt cx="0" cy="0"/>
        </a:xfrm>
      </p:grpSpPr>
      <p:sp>
        <p:nvSpPr>
          <p:cNvPr id="5426" name="Google Shape;5426;p191: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27" name="Google Shape;5427;p191: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191: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191: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30" name="Google Shape;5430;p191: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 Id="rId9" Type="http://schemas.openxmlformats.org/officeDocument/2006/relationships/image" Target="../media/image21.png"/><Relationship Id="rId10"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7.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49.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2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4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64.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18.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9.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33.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1.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46.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52.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6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3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3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19.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36.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3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1.xml"/><Relationship Id="rId3" Type="http://schemas.openxmlformats.org/officeDocument/2006/relationships/image" Target="../media/image268.png"/></Relationships>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1" name="Shape 5431"/>
        <p:cNvGrpSpPr/>
        <p:nvPr/>
      </p:nvGrpSpPr>
      <p:grpSpPr>
        <a:xfrm>
          <a:off x="0" y="0"/>
          <a:ext cx="0" cy="0"/>
          <a:chOff x="0" y="0"/>
          <a:chExt cx="0" cy="0"/>
        </a:xfrm>
      </p:grpSpPr>
      <p:sp>
        <p:nvSpPr>
          <p:cNvPr id="5432" name="Google Shape;5432;p747"/>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433" name="Google Shape;5433;p747"/>
          <p:cNvSpPr txBox="1"/>
          <p:nvPr/>
        </p:nvSpPr>
        <p:spPr>
          <a:xfrm>
            <a:off x="414720" y="1409548"/>
            <a:ext cx="7464900" cy="30621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747"/>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SzPts val="1600"/>
              <a:buFont typeface="Arial"/>
              <a:buNone/>
            </a:pPr>
            <a:r>
              <a:rPr b="0" i="0" lang="zh-CN" sz="1600" u="sng" cap="none" strike="noStrike">
                <a:solidFill>
                  <a:srgbClr val="FFFFFF"/>
                </a:solidFill>
                <a:latin typeface="Comic Sans MS"/>
                <a:ea typeface="Comic Sans MS"/>
                <a:cs typeface="Comic Sans MS"/>
                <a:sym typeface="Comic Sans MS"/>
              </a:rPr>
              <a:t>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1" i="1" lang="zh-CN" sz="1600" u="sng" cap="none" strike="noStrike">
                <a:solidFill>
                  <a:srgbClr val="FFFFFF"/>
                </a:solidFill>
                <a:latin typeface="Verdana"/>
                <a:ea typeface="Verdana"/>
                <a:cs typeface="Verdana"/>
                <a:sym typeface="Verdana"/>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Verdana"/>
                <a:ea typeface="Verdana"/>
                <a:cs typeface="Verdana"/>
                <a:sym typeface="Verdana"/>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1" i="1" lang="zh-CN" sz="1600" u="sng" cap="none" strike="noStrike">
                <a:solidFill>
                  <a:srgbClr val="FFFFFF"/>
                </a:solidFill>
                <a:latin typeface="Courier New"/>
                <a:ea typeface="Courier New"/>
                <a:cs typeface="Courier New"/>
                <a:sym typeface="Courier New"/>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